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2" r:id="rId4"/>
    <p:sldId id="265" r:id="rId5"/>
    <p:sldId id="263" r:id="rId6"/>
    <p:sldId id="261" r:id="rId7"/>
    <p:sldId id="267" r:id="rId8"/>
    <p:sldId id="264" r:id="rId9"/>
    <p:sldId id="266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ADEA4-40B7-41F9-B605-5E21EA606A5B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73E4A-1F2F-4DD0-AA46-1752F62C1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63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A4C74-45DF-44EF-B8C9-0B07C5AE4073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501DC-BD54-4B27-816C-C301AF82F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0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20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0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9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21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0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156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74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67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7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2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2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13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7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6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7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8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5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A9A764-D9EA-4262-80D7-A7547C4416C9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1547EB-9D19-42C0-BB83-D18A16ECB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70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«Правонарушение, преступление и подросток»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Классный час в 4 В классе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</a:t>
            </a:r>
            <a:r>
              <a:rPr lang="ru-RU" dirty="0" err="1" smtClean="0">
                <a:solidFill>
                  <a:schemeClr val="tx1"/>
                </a:solidFill>
              </a:rPr>
              <a:t>Скинина</a:t>
            </a:r>
            <a:r>
              <a:rPr lang="ru-RU" dirty="0" smtClean="0">
                <a:solidFill>
                  <a:schemeClr val="tx1"/>
                </a:solidFill>
              </a:rPr>
              <a:t> Елена Евгеньевна.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МБОУ </a:t>
            </a:r>
            <a:r>
              <a:rPr lang="ru-RU" dirty="0" err="1" smtClean="0">
                <a:solidFill>
                  <a:schemeClr val="tx1"/>
                </a:solidFill>
              </a:rPr>
              <a:t>Опалиховская</a:t>
            </a:r>
            <a:r>
              <a:rPr lang="ru-RU" dirty="0" smtClean="0">
                <a:solidFill>
                  <a:schemeClr val="tx1"/>
                </a:solidFill>
              </a:rPr>
              <a:t> СОШ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645" y="2319867"/>
            <a:ext cx="34004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8" y="4084166"/>
            <a:ext cx="4414025" cy="2482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635" y="332509"/>
            <a:ext cx="6691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Раскрытие этого преступления зависит и от твоих правильных действий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798" y="2330250"/>
            <a:ext cx="9961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1</a:t>
            </a:r>
            <a:r>
              <a:rPr lang="ru-RU" sz="3200" dirty="0" smtClean="0"/>
              <a:t>. Скорее </a:t>
            </a:r>
            <a:r>
              <a:rPr lang="ru-RU" sz="3200" dirty="0"/>
              <a:t>позвони по </a:t>
            </a:r>
            <a:r>
              <a:rPr lang="ru-RU" sz="3200" dirty="0" smtClean="0"/>
              <a:t>  телефону 112.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4798" y="3336517"/>
            <a:ext cx="1238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2.Внятно объясни, где и когда совершено преступление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1162" y="4380421"/>
            <a:ext cx="7349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3.Сообщи приметы хулиганов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4570" y="5424325"/>
            <a:ext cx="7523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4.Поставь в известность родителей.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215" y="390660"/>
            <a:ext cx="3068784" cy="237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olpino-city.ru/upload/iblock/a0e/a0e7340913da61e7389c33b78dd1d6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27" y="2906184"/>
            <a:ext cx="4904509" cy="367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5964" y="374459"/>
            <a:ext cx="944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1.Нарушение правил дорожного движения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5964" y="1190258"/>
            <a:ext cx="1046953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2.Распитие спиртных напитков и </a:t>
            </a:r>
            <a:r>
              <a:rPr lang="ru-RU" sz="3200" dirty="0" smtClean="0"/>
              <a:t>пива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в общественных местах </a:t>
            </a:r>
            <a:endParaRPr lang="ru-RU" sz="3200" dirty="0" smtClean="0"/>
          </a:p>
          <a:p>
            <a:r>
              <a:rPr lang="ru-RU" sz="3200" dirty="0" smtClean="0"/>
              <a:t>(</a:t>
            </a:r>
            <a:r>
              <a:rPr lang="ru-RU" sz="3200" dirty="0"/>
              <a:t>т.е. любое место за пределами твоей квартиры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и появление в пьяном виде.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855" y="3400284"/>
            <a:ext cx="5999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3.Мелкое </a:t>
            </a:r>
            <a:r>
              <a:rPr lang="ru-RU" sz="3200" dirty="0" smtClean="0"/>
              <a:t>хулиганство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(драка, злословие и т.д.).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5855" y="4625425"/>
            <a:ext cx="5999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4.Незаконная продажа.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855" y="5524326"/>
            <a:ext cx="732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5.Злостное неповиновение.</a:t>
            </a:r>
          </a:p>
        </p:txBody>
      </p:sp>
    </p:spTree>
    <p:extLst>
      <p:ext uri="{BB962C8B-B14F-4D97-AF65-F5344CB8AC3E}">
        <p14:creationId xmlns:p14="http://schemas.microsoft.com/office/powerpoint/2010/main" val="12829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2392" y="1066800"/>
            <a:ext cx="264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</a:t>
            </a:r>
            <a:r>
              <a:rPr lang="ru-RU" sz="3600" dirty="0"/>
              <a:t>ч</a:t>
            </a:r>
            <a:r>
              <a:rPr lang="ru-RU" sz="3600" dirty="0" smtClean="0"/>
              <a:t>евидец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16182" y="457635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Свидетель</a:t>
            </a:r>
            <a:endParaRPr lang="ru-RU" sz="3600" dirty="0"/>
          </a:p>
        </p:txBody>
      </p:sp>
      <p:pic>
        <p:nvPicPr>
          <p:cNvPr id="3074" name="Picture 2" descr="http://expert.ru/data/public/267812/267813/14-cheney_paint_co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92" y="3338945"/>
            <a:ext cx="4093730" cy="29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n----7sbckgukdcd3bza3ak.xn--p1ai/netcat_files/multifile/2538/original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09" y="297551"/>
            <a:ext cx="3987549" cy="28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07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0709" y="820623"/>
            <a:ext cx="4881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такое проступок? 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5075" y="1762866"/>
            <a:ext cx="7370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Проступок</a:t>
            </a:r>
            <a:r>
              <a:rPr lang="ru-RU" sz="2800" i="1" dirty="0" smtClean="0"/>
              <a:t>– нарушение правил поведения; вызывающее поведение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0709" y="2869760"/>
            <a:ext cx="5664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такое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правонарушение?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5907" y="3619428"/>
            <a:ext cx="8494005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Правонарушение- </a:t>
            </a:r>
            <a:r>
              <a:rPr lang="ru-RU" sz="2800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нарушение закона, за которое предусмотрено наказание для взрослых людей и подростков с 16 лет.</a:t>
            </a:r>
            <a:endParaRPr lang="ru-RU" sz="20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lib5.podelise.ru/tw_files2/urls_566/16/d-15754/15754_html_mcb7b75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563" y="1343580"/>
            <a:ext cx="2486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07" y="3192925"/>
            <a:ext cx="2564864" cy="29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1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340" y="451692"/>
            <a:ext cx="7282149" cy="9474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преступление?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2302" y="2126254"/>
            <a:ext cx="8568305" cy="3166182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tx1"/>
                </a:solidFill>
              </a:rPr>
              <a:t>Преступление</a:t>
            </a:r>
            <a:r>
              <a:rPr lang="ru-RU" sz="3200" i="1" dirty="0">
                <a:solidFill>
                  <a:schemeClr val="tx1"/>
                </a:solidFill>
              </a:rPr>
              <a:t>- серьёзное нарушение закона взрослыми людьми </a:t>
            </a:r>
            <a:r>
              <a:rPr lang="ru-RU" sz="3200" i="1" dirty="0" smtClean="0">
                <a:solidFill>
                  <a:schemeClr val="tx1"/>
                </a:solidFill>
              </a:rPr>
              <a:t>или несовершеннолетними</a:t>
            </a:r>
            <a:r>
              <a:rPr lang="ru-RU" sz="3200" i="1" dirty="0">
                <a:solidFill>
                  <a:schemeClr val="tx1"/>
                </a:solidFill>
              </a:rPr>
              <a:t>, достигшими возраста привлечения к уголовной ответственности.</a:t>
            </a:r>
          </a:p>
        </p:txBody>
      </p:sp>
      <p:pic>
        <p:nvPicPr>
          <p:cNvPr id="2050" name="Picture 2" descr="https://ds04.infourok.ru/uploads/ex/0fdb/00158022-10576cf9/hello_html_7ff365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5701" y="301684"/>
            <a:ext cx="3635566" cy="552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evbutovo.mos.ru/upload/medialibrary/210/naruchni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546" flipV="1">
            <a:off x="3370310" y="4441362"/>
            <a:ext cx="3127560" cy="227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5745" y="124691"/>
            <a:ext cx="1109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4 вида юридической </a:t>
            </a:r>
            <a:r>
              <a:rPr lang="ru-RU" sz="3600" b="1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ответственности</a:t>
            </a:r>
          </a:p>
          <a:p>
            <a:pPr algn="ctr"/>
            <a:r>
              <a:rPr lang="ru-RU" sz="3600" b="1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при </a:t>
            </a:r>
            <a:r>
              <a:rPr lang="ru-RU" sz="3600" b="1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нарушениях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898073" y="1493203"/>
            <a:ext cx="895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3600" b="1" dirty="0">
                <a:solidFill>
                  <a:prstClr val="white"/>
                </a:solidFill>
              </a:rPr>
              <a:t>1.Уголовная ответственность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5345" y="2191902"/>
            <a:ext cx="94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3200" i="1" dirty="0">
                <a:solidFill>
                  <a:prstClr val="white"/>
                </a:solidFill>
              </a:rPr>
              <a:t>Наступает с 14 лет</a:t>
            </a:r>
          </a:p>
        </p:txBody>
      </p:sp>
      <p:pic>
        <p:nvPicPr>
          <p:cNvPr id="11" name="Picture 4" descr="http://webserver.modus2.ru/kimages/61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8" y="1462915"/>
            <a:ext cx="2215445" cy="337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96835" y="2784857"/>
            <a:ext cx="7079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3600" b="1" dirty="0">
                <a:solidFill>
                  <a:prstClr val="white"/>
                </a:solidFill>
              </a:rPr>
              <a:t>2.Административная ответственность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509" y="4137117"/>
            <a:ext cx="876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3200" i="1" dirty="0">
                <a:solidFill>
                  <a:prstClr val="white"/>
                </a:solidFill>
              </a:rPr>
              <a:t>Наступает с 16 лет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2946" y="4803941"/>
            <a:ext cx="8520545" cy="132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3200" i="1" dirty="0">
                <a:solidFill>
                  <a:prstClr val="white"/>
                </a:solidFill>
              </a:rPr>
              <a:t>Наказание: штраф, предупреждение, </a:t>
            </a:r>
          </a:p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3600" i="1" dirty="0">
                <a:solidFill>
                  <a:prstClr val="white"/>
                </a:solidFill>
              </a:rPr>
              <a:t>исправительные работы.</a:t>
            </a:r>
          </a:p>
        </p:txBody>
      </p:sp>
      <p:pic>
        <p:nvPicPr>
          <p:cNvPr id="17" name="Picture 6" descr="https://mmedia.ozone.ru/multimedia/1021471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491" y="2466432"/>
            <a:ext cx="2207540" cy="35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2186" y="393798"/>
            <a:ext cx="9762116" cy="1534534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ru-RU" sz="3200" b="1" dirty="0">
                <a:solidFill>
                  <a:prstClr val="white"/>
                </a:solidFill>
              </a:rPr>
              <a:t>3. Дисциплинарная ответственность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450" y="2438966"/>
            <a:ext cx="9074727" cy="1689689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  4. </a:t>
            </a:r>
            <a:r>
              <a:rPr lang="ru-RU" sz="3600" b="1" dirty="0" err="1" smtClean="0">
                <a:solidFill>
                  <a:prstClr val="white"/>
                </a:solidFill>
              </a:rPr>
              <a:t>Гражданско</a:t>
            </a:r>
            <a:r>
              <a:rPr lang="ru-RU" sz="3600" b="1" dirty="0" smtClean="0">
                <a:solidFill>
                  <a:prstClr val="white"/>
                </a:solidFill>
              </a:rPr>
              <a:t>–правовая        ответственность</a:t>
            </a:r>
            <a:endParaRPr lang="ru-RU" sz="3600" dirty="0"/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             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kadrovyhdel.ru/wp-content/uploads/2017/07/small-1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183" y="442838"/>
            <a:ext cx="2451362" cy="32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etbits.info/wp-content/uploads/2018/05/kode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6" y="3129234"/>
            <a:ext cx="2140202" cy="32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8857" y="3881904"/>
            <a:ext cx="8839200" cy="194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3600" dirty="0">
                <a:solidFill>
                  <a:prstClr val="white"/>
                </a:solidFill>
              </a:rPr>
              <a:t>Наказания к правонарушителю:</a:t>
            </a:r>
          </a:p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3600" dirty="0">
                <a:solidFill>
                  <a:prstClr val="white"/>
                </a:solidFill>
              </a:rPr>
              <a:t> </a:t>
            </a:r>
            <a:r>
              <a:rPr lang="ru-RU" sz="3600" dirty="0" smtClean="0">
                <a:solidFill>
                  <a:prstClr val="white"/>
                </a:solidFill>
              </a:rPr>
              <a:t>возмещение </a:t>
            </a:r>
            <a:r>
              <a:rPr lang="ru-RU" sz="3600" dirty="0">
                <a:solidFill>
                  <a:prstClr val="white"/>
                </a:solidFill>
              </a:rPr>
              <a:t>вреда, уплата ущерба</a:t>
            </a:r>
            <a:r>
              <a:rPr lang="ru-RU" sz="2800" dirty="0">
                <a:solidFill>
                  <a:prstClr val="white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65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netaskazok.ru/images/stories/mihalkov/sbornik/img_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3" y="478968"/>
            <a:ext cx="2321380" cy="304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784" y="1324043"/>
            <a:ext cx="3472149" cy="2604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-598" r="29880"/>
          <a:stretch/>
        </p:blipFill>
        <p:spPr>
          <a:xfrm>
            <a:off x="8315480" y="478968"/>
            <a:ext cx="3290110" cy="2655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6745" t="19622" r="11548" b="20081"/>
          <a:stretch/>
        </p:blipFill>
        <p:spPr>
          <a:xfrm>
            <a:off x="7456242" y="4094347"/>
            <a:ext cx="3988106" cy="2207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934" y="4232962"/>
            <a:ext cx="4044318" cy="20686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61053" y="219286"/>
            <a:ext cx="5543056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ответственности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36" y="457200"/>
            <a:ext cx="8825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/>
              <a:t>Виды ответственности: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4836" y="1676400"/>
            <a:ext cx="9476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</a:t>
            </a:r>
            <a:r>
              <a:rPr lang="ru-RU" sz="3600" dirty="0" smtClean="0"/>
              <a:t> -  административная </a:t>
            </a:r>
            <a:r>
              <a:rPr lang="ru-RU" sz="3600" dirty="0"/>
              <a:t>ответственность.</a:t>
            </a:r>
          </a:p>
          <a:p>
            <a:r>
              <a:rPr lang="ru-RU" sz="3600" b="1" dirty="0"/>
              <a:t>Г </a:t>
            </a:r>
            <a:r>
              <a:rPr lang="ru-RU" sz="3600" dirty="0" smtClean="0"/>
              <a:t> –  </a:t>
            </a:r>
            <a:r>
              <a:rPr lang="ru-RU" sz="3600" dirty="0" err="1" smtClean="0"/>
              <a:t>гражданско</a:t>
            </a:r>
            <a:r>
              <a:rPr lang="ru-RU" sz="3600" dirty="0" smtClean="0"/>
              <a:t> </a:t>
            </a:r>
            <a:r>
              <a:rPr lang="ru-RU" sz="3600" dirty="0"/>
              <a:t>– правовая.</a:t>
            </a:r>
          </a:p>
          <a:p>
            <a:r>
              <a:rPr lang="ru-RU" sz="3600" b="1" dirty="0" smtClean="0"/>
              <a:t>У</a:t>
            </a:r>
            <a:r>
              <a:rPr lang="ru-RU" sz="3600" dirty="0" smtClean="0"/>
              <a:t> -  уголовная</a:t>
            </a:r>
            <a:r>
              <a:rPr lang="ru-RU" sz="3600" dirty="0"/>
              <a:t>.</a:t>
            </a:r>
          </a:p>
          <a:p>
            <a:r>
              <a:rPr lang="ru-RU" sz="3600" b="1" dirty="0" smtClean="0"/>
              <a:t>Д </a:t>
            </a:r>
            <a:r>
              <a:rPr lang="ru-RU" sz="3600" dirty="0" smtClean="0"/>
              <a:t> </a:t>
            </a:r>
            <a:r>
              <a:rPr lang="ru-RU" sz="3600" dirty="0"/>
              <a:t>- </a:t>
            </a:r>
            <a:r>
              <a:rPr lang="ru-RU" sz="3600" dirty="0" smtClean="0"/>
              <a:t> дисциплинарная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072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314" y="1136735"/>
            <a:ext cx="3069527" cy="22254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296" y="3362142"/>
            <a:ext cx="3310240" cy="1782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779" t="15026" r="3968" b="11484"/>
          <a:stretch/>
        </p:blipFill>
        <p:spPr>
          <a:xfrm>
            <a:off x="8338266" y="302700"/>
            <a:ext cx="2842352" cy="2314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935" y="3409894"/>
            <a:ext cx="3488451" cy="232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46" y="628545"/>
            <a:ext cx="2187992" cy="2425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519" y="3623495"/>
            <a:ext cx="2322777" cy="3042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rcRect t="12705" b="19018"/>
          <a:stretch/>
        </p:blipFill>
        <p:spPr>
          <a:xfrm>
            <a:off x="5749211" y="4570894"/>
            <a:ext cx="3113260" cy="2104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9782" y="218307"/>
            <a:ext cx="526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/>
              <a:t>Виды нарушений: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5841" y="1629219"/>
            <a:ext cx="79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(Г)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2145" y="3623495"/>
            <a:ext cx="94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(А)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180618" y="1136735"/>
            <a:ext cx="85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(У)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042073" y="3823855"/>
            <a:ext cx="95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(У)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15138" y="5623005"/>
            <a:ext cx="98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(Д)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862471" y="5845010"/>
            <a:ext cx="108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(Г)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20291" y="1343891"/>
            <a:ext cx="979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(Д)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464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80aafo1ajdg3lna.xn--p1ai/thumb/news_870/news/01/2018/b6/ca/5b682728e5fad_9_r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6" y="376830"/>
            <a:ext cx="3848389" cy="33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9818" y="429491"/>
            <a:ext cx="7024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Во-первых</a:t>
            </a:r>
            <a:r>
              <a:rPr lang="ru-RU" sz="3600" dirty="0"/>
              <a:t>, отвечать спокойно на вопросы милиционера, не бояться, не говорить неправду.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9309" y="4350327"/>
            <a:ext cx="10030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 </a:t>
            </a:r>
            <a:r>
              <a:rPr lang="ru-RU" sz="3600" dirty="0" smtClean="0"/>
              <a:t> </a:t>
            </a:r>
            <a:r>
              <a:rPr lang="ru-RU" sz="3600" b="1" dirty="0"/>
              <a:t>Во-вторых</a:t>
            </a:r>
            <a:r>
              <a:rPr lang="ru-RU" sz="3600" dirty="0"/>
              <a:t>, вы можете сообщить представителям закона номер телефона родителей или позвоните им сами.</a:t>
            </a:r>
          </a:p>
        </p:txBody>
      </p:sp>
    </p:spTree>
    <p:extLst>
      <p:ext uri="{BB962C8B-B14F-4D97-AF65-F5344CB8AC3E}">
        <p14:creationId xmlns:p14="http://schemas.microsoft.com/office/powerpoint/2010/main" val="9733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629</TotalTime>
  <Words>267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Times New Roman</vt:lpstr>
      <vt:lpstr>Wingdings 3</vt:lpstr>
      <vt:lpstr>Сектор</vt:lpstr>
      <vt:lpstr>«Правонарушение, преступление и подросток» </vt:lpstr>
      <vt:lpstr>Презентация PowerPoint</vt:lpstr>
      <vt:lpstr>Что такое преступление? </vt:lpstr>
      <vt:lpstr>Презентация PowerPoint</vt:lpstr>
      <vt:lpstr>3. Дисциплинарная ответственность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«Правонарушение, преступление и подросток» </dc:title>
  <dc:creator>user</dc:creator>
  <cp:lastModifiedBy>1</cp:lastModifiedBy>
  <cp:revision>34</cp:revision>
  <dcterms:created xsi:type="dcterms:W3CDTF">2018-10-04T07:59:27Z</dcterms:created>
  <dcterms:modified xsi:type="dcterms:W3CDTF">2018-10-06T18:43:58Z</dcterms:modified>
</cp:coreProperties>
</file>